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4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ODBOJKA NA PIJESKU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SMEČ U NAPADU (KONTRANAPADU)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Nakon prijema (obrane polja) treba što prije krenuti prema dogovorenom mjestu za smeč (brzina zaleta također ovisi o dogovorenoj putanji dignute lopte)</a:t>
            </a:r>
          </a:p>
          <a:p>
            <a:r>
              <a:rPr lang="hr-HR" dirty="0" smtClean="0"/>
              <a:t>Na osnovu sugestije tehničara i svoje procjene situacije preko mreže donosi se odluka o vrsti napada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Snažni smeč</a:t>
            </a:r>
          </a:p>
          <a:p>
            <a:r>
              <a:rPr lang="hr-HR" dirty="0" smtClean="0"/>
              <a:t>Plasirani smeč: “rezani” (“cut shot”), kratki udarac dlanom, kratki lob (“poke” ili “cobra”) i dugi lob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ZAŠTITA SMEČA U NAPADU (KONTRANAPADU)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Dizač nakon što signalizira vrstu napada zauzima niži stav i gleda u ruke blokera odakle može očekivati dolazak lopte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BLOK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Znakovima iza leđa signalizirati namjeru (vrstu bloka – otvoreni dlan, šaka, jedan ili dva prsta...)</a:t>
            </a:r>
          </a:p>
          <a:p>
            <a:r>
              <a:rPr lang="hr-HR" dirty="0" smtClean="0"/>
              <a:t>Bloker (pogotovo ako je i servirao ili napadao) mora što prije zauzeti poziciju na mreži)</a:t>
            </a:r>
          </a:p>
          <a:p>
            <a:r>
              <a:rPr lang="hr-HR" dirty="0" smtClean="0"/>
              <a:t>Procjeniti putanju dignute lopte i u ovisnosti o taktici skočiti u blok ili se izvući u obranu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Pasivni i aktivni blok</a:t>
            </a:r>
          </a:p>
          <a:p>
            <a:r>
              <a:rPr lang="hr-HR" dirty="0" smtClean="0"/>
              <a:t>Agresivni blok “na loptu”</a:t>
            </a:r>
          </a:p>
          <a:p>
            <a:r>
              <a:rPr lang="hr-HR" dirty="0" smtClean="0"/>
              <a:t>Zonski blok (paralela, dijagonala)</a:t>
            </a:r>
          </a:p>
          <a:p>
            <a:r>
              <a:rPr lang="hr-HR" dirty="0" smtClean="0"/>
              <a:t>“zakašnjeli” skok u blok s ciljem dohvata plasiranih smečeva</a:t>
            </a:r>
          </a:p>
          <a:p>
            <a:r>
              <a:rPr lang="hr-HR" dirty="0" smtClean="0"/>
              <a:t>Brzo izvlačenje u obranu (po paraleli, po dijagonali, na stranu koju je trebao pokriti blokom)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Obrana polja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1:1 (jedan blokira, jedan u polju)</a:t>
            </a:r>
          </a:p>
          <a:p>
            <a:r>
              <a:rPr lang="hr-HR" dirty="0" smtClean="0"/>
              <a:t>0:2 (oba igrača u polju – svaki zadužen za svoj dio terena)</a:t>
            </a:r>
          </a:p>
          <a:p>
            <a:r>
              <a:rPr lang="hr-HR" dirty="0" smtClean="0"/>
              <a:t>Podjela terena lijevo – desno (dva pravokutnika) ili naprijed - natrag (2 trokuta)</a:t>
            </a:r>
          </a:p>
          <a:p>
            <a:r>
              <a:rPr lang="hr-HR" dirty="0" smtClean="0"/>
              <a:t>Igrač u polju se postavlja u “sjenu” bloka i iz nje izlazi što kasnije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PODJELA ULOGA U OBRANI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Oba igrača se izmjenjuju na bloku i u obrani polja</a:t>
            </a:r>
          </a:p>
          <a:p>
            <a:r>
              <a:rPr lang="hr-HR" dirty="0" smtClean="0"/>
              <a:t>Jedan igrač je “specijalista” za blok, a drugi za obranu polja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14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TEHNIKA POJEDINIH ELEMENATA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FAZE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Početna</a:t>
            </a:r>
          </a:p>
          <a:p>
            <a:r>
              <a:rPr lang="hr-HR" dirty="0" smtClean="0"/>
              <a:t>Pripremna</a:t>
            </a:r>
          </a:p>
          <a:p>
            <a:r>
              <a:rPr lang="hr-HR" dirty="0" smtClean="0"/>
              <a:t>Osnovna</a:t>
            </a:r>
          </a:p>
          <a:p>
            <a:r>
              <a:rPr lang="hr-HR" dirty="0" smtClean="0"/>
              <a:t>završna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SERVIS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Donji servis s visokom putanjom lopte “sky ball”</a:t>
            </a:r>
          </a:p>
          <a:p>
            <a:r>
              <a:rPr lang="hr-HR" dirty="0" smtClean="0"/>
              <a:t>Lelujavi servis</a:t>
            </a:r>
          </a:p>
          <a:p>
            <a:r>
              <a:rPr lang="hr-HR" dirty="0" smtClean="0"/>
              <a:t>Skok -  lelujavi servis (“jump-float”)</a:t>
            </a:r>
          </a:p>
          <a:p>
            <a:r>
              <a:rPr lang="hr-HR" dirty="0" smtClean="0"/>
              <a:t>Skok servis s rotacijom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NAPAD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Prijem servisa</a:t>
            </a:r>
          </a:p>
          <a:p>
            <a:r>
              <a:rPr lang="hr-HR" dirty="0" smtClean="0"/>
              <a:t>Dizanje u napadu</a:t>
            </a:r>
          </a:p>
          <a:p>
            <a:r>
              <a:rPr lang="hr-HR" dirty="0" smtClean="0"/>
              <a:t>Smeč u napadu</a:t>
            </a:r>
          </a:p>
          <a:p>
            <a:r>
              <a:rPr lang="hr-HR" dirty="0" smtClean="0"/>
              <a:t>Zaštita napada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PRIJEM SERVISA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Donji “čekić</a:t>
            </a:r>
            <a:r>
              <a:rPr lang="hr-HR" dirty="0" smtClean="0"/>
              <a:t>” (ispred tijela, bočno, koljeno na podlozi)</a:t>
            </a:r>
            <a:endParaRPr lang="hr-HR" dirty="0" smtClean="0"/>
          </a:p>
          <a:p>
            <a:r>
              <a:rPr lang="hr-HR" dirty="0" smtClean="0"/>
              <a:t>Gornji “čekić” ili prijem ukriženim dlanovima i  isprepletenim palčevima</a:t>
            </a:r>
          </a:p>
          <a:p>
            <a:r>
              <a:rPr lang="hr-HR" dirty="0" smtClean="0"/>
              <a:t>Prijem jednom rukom ili u prizemljenjima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DIZANJE ZA SMEČ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Vršno</a:t>
            </a:r>
          </a:p>
          <a:p>
            <a:r>
              <a:rPr lang="hr-HR" dirty="0" smtClean="0"/>
              <a:t>podlaktično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SMEČ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Snažni smeč u pravcu zaleta</a:t>
            </a:r>
          </a:p>
          <a:p>
            <a:r>
              <a:rPr lang="hr-HR" dirty="0" smtClean="0"/>
              <a:t>Snažni smeč s promjenom smjera (iz trupa, iz zgloba šake – pronacija, supinacija)</a:t>
            </a:r>
          </a:p>
          <a:p>
            <a:r>
              <a:rPr lang="hr-HR" dirty="0" smtClean="0"/>
              <a:t>Plasirani smečevi</a:t>
            </a:r>
          </a:p>
          <a:p>
            <a:r>
              <a:rPr lang="hr-HR" dirty="0" smtClean="0"/>
              <a:t>Važno je pravilno se postaviti u odnosu prema lopti, tako da imamo što više opcija na raspolaganju</a:t>
            </a:r>
          </a:p>
          <a:p>
            <a:r>
              <a:rPr lang="hr-HR" dirty="0" smtClean="0"/>
              <a:t>Namjeru “sakriti” do trenutka kontakta s loptom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BLOK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Aktivni</a:t>
            </a:r>
          </a:p>
          <a:p>
            <a:r>
              <a:rPr lang="hr-HR" dirty="0" smtClean="0"/>
              <a:t>Pasivni</a:t>
            </a:r>
          </a:p>
          <a:p>
            <a:r>
              <a:rPr lang="hr-HR" dirty="0" smtClean="0"/>
              <a:t>Dvije ruke</a:t>
            </a:r>
          </a:p>
          <a:p>
            <a:r>
              <a:rPr lang="hr-HR" dirty="0" smtClean="0"/>
              <a:t>Jedna ruka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OBRANA POLJA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Čekić  (naglašena amortizacija kod snažnih lopti)</a:t>
            </a:r>
          </a:p>
          <a:p>
            <a:r>
              <a:rPr lang="hr-HR" dirty="0" smtClean="0"/>
              <a:t>Dlanovi iznad čela</a:t>
            </a:r>
          </a:p>
          <a:p>
            <a:r>
              <a:rPr lang="hr-HR" dirty="0" smtClean="0"/>
              <a:t>P</a:t>
            </a:r>
            <a:r>
              <a:rPr lang="hr-HR" smtClean="0"/>
              <a:t>rizemljenja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KONTRANAPAD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Servis</a:t>
            </a:r>
          </a:p>
          <a:p>
            <a:r>
              <a:rPr lang="hr-HR" dirty="0" smtClean="0"/>
              <a:t>Blok</a:t>
            </a:r>
          </a:p>
          <a:p>
            <a:r>
              <a:rPr lang="hr-HR" dirty="0" smtClean="0"/>
              <a:t>Obrana</a:t>
            </a:r>
          </a:p>
          <a:p>
            <a:r>
              <a:rPr lang="hr-HR" dirty="0" smtClean="0"/>
              <a:t>Dizanje u kontranapadu</a:t>
            </a:r>
          </a:p>
          <a:p>
            <a:r>
              <a:rPr lang="hr-HR" dirty="0" smtClean="0"/>
              <a:t>Smeč u kontranapadu</a:t>
            </a:r>
          </a:p>
          <a:p>
            <a:r>
              <a:rPr lang="hr-HR" dirty="0" smtClean="0"/>
              <a:t>Zaštita smeča u kontranapadu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TAKTIKA POJEDINIH ELEMENATA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SERVIS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Isti igrač koji prima uglavnom i smečira</a:t>
            </a:r>
          </a:p>
          <a:p>
            <a:r>
              <a:rPr lang="hr-HR" dirty="0" smtClean="0"/>
              <a:t>Analizirati kvalitetu prijema, dizanja i napada oba igrača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Servis na slabijeg primača</a:t>
            </a:r>
          </a:p>
          <a:p>
            <a:r>
              <a:rPr lang="hr-HR" dirty="0" smtClean="0"/>
              <a:t>Servis na boljeg dizača</a:t>
            </a:r>
          </a:p>
          <a:p>
            <a:r>
              <a:rPr lang="hr-HR" dirty="0" smtClean="0"/>
              <a:t>Servis na slabijeg smečera</a:t>
            </a:r>
          </a:p>
          <a:p>
            <a:r>
              <a:rPr lang="hr-HR" dirty="0" smtClean="0"/>
              <a:t>Servis u prazan prostor</a:t>
            </a:r>
          </a:p>
          <a:p>
            <a:r>
              <a:rPr lang="hr-HR" dirty="0" smtClean="0"/>
              <a:t>Koristiti servise koji protivniku predstavljaju najveći problem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PRIJEM SERVISA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Igrači se pomiču malo prema strani servisa</a:t>
            </a:r>
          </a:p>
          <a:p>
            <a:r>
              <a:rPr lang="hr-HR" dirty="0" smtClean="0"/>
              <a:t>Bolji primač – napadač pokriva veći dio terena</a:t>
            </a:r>
          </a:p>
          <a:p>
            <a:r>
              <a:rPr lang="hr-HR" dirty="0" smtClean="0"/>
              <a:t>Ako su primači podjednake kvalitete i na prijemu i na smeču, lopte između primača prima dijagonalno postavljeni igrač (jer lopta ide prema njemu)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OPCIJE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Prijem bliže mreži – napad 2. loptom</a:t>
            </a:r>
          </a:p>
          <a:p>
            <a:r>
              <a:rPr lang="hr-HR" dirty="0" smtClean="0"/>
              <a:t>Sigurniji prijem (prijem 1-2 metra od mreže)</a:t>
            </a:r>
          </a:p>
          <a:p>
            <a:r>
              <a:rPr lang="hr-HR" dirty="0" smtClean="0"/>
              <a:t>Zona u koju se prima nije fiksirana i nalazi se na strani na kojoj se prima servis</a:t>
            </a:r>
          </a:p>
          <a:p>
            <a:r>
              <a:rPr lang="hr-HR" dirty="0" smtClean="0"/>
              <a:t>Razlika da li dešnjak igra desno ili lijevo (dešnjaci na desnoj strani trebaju primati bliže mreži i više na svoju stranu)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DIZANJE ZA SMEČ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procijeniti na koga je servis upućen i ako je upućen na suigrača što prije krenuti prema dogovorenoj zoni za dizanje</a:t>
            </a:r>
          </a:p>
          <a:p>
            <a:r>
              <a:rPr lang="hr-HR" dirty="0" smtClean="0"/>
              <a:t>U ovisnosti o putanji lopte može se smečirati 2. lopta, dizati vršno (oprez zbog rotacije) ili podlakticama</a:t>
            </a:r>
          </a:p>
          <a:p>
            <a:r>
              <a:rPr lang="hr-HR" dirty="0" smtClean="0"/>
              <a:t>Odmah nakon dizanja pogledati raspored protivničkih igrača i o tome obavijestiti smečera (signali “jedan”, “dva”, “bez”...)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273</TotalTime>
  <Words>675</Words>
  <Application>Microsoft Office PowerPoint</Application>
  <PresentationFormat>On-screen Show (4:3)</PresentationFormat>
  <Paragraphs>95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Flow</vt:lpstr>
      <vt:lpstr>ODBOJKA NA PIJESKU</vt:lpstr>
      <vt:lpstr>NAPAD</vt:lpstr>
      <vt:lpstr>KONTRANAPAD</vt:lpstr>
      <vt:lpstr>TAKTIKA POJEDINIH ELEMENATA</vt:lpstr>
      <vt:lpstr>SERVIS</vt:lpstr>
      <vt:lpstr>OPCIJE</vt:lpstr>
      <vt:lpstr>PRIJEM SERVISA</vt:lpstr>
      <vt:lpstr>OPCIJE</vt:lpstr>
      <vt:lpstr>DIZANJE ZA SMEČ</vt:lpstr>
      <vt:lpstr>SMEČ U NAPADU (KONTRANAPADU)</vt:lpstr>
      <vt:lpstr>OPCIJE</vt:lpstr>
      <vt:lpstr>ZAŠTITA SMEČA U NAPADU (KONTRANAPADU)</vt:lpstr>
      <vt:lpstr>BLOK</vt:lpstr>
      <vt:lpstr>OPCIJE</vt:lpstr>
      <vt:lpstr>Obrana polja</vt:lpstr>
      <vt:lpstr>PODJELA ULOGA U OBRANI</vt:lpstr>
      <vt:lpstr>TEHNIKA POJEDINIH ELEMENATA</vt:lpstr>
      <vt:lpstr>FAZE</vt:lpstr>
      <vt:lpstr>SERVIS</vt:lpstr>
      <vt:lpstr>PRIJEM SERVISA</vt:lpstr>
      <vt:lpstr>DIZANJE ZA SMEČ</vt:lpstr>
      <vt:lpstr>SMEČ</vt:lpstr>
      <vt:lpstr>BLOK</vt:lpstr>
      <vt:lpstr>OBRANA POLJA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ODBOJKA NA PIJESKU</dc:title>
  <dc:creator>Grgantov</dc:creator>
  <cp:lastModifiedBy>Grgantov</cp:lastModifiedBy>
  <cp:revision>28</cp:revision>
  <dcterms:created xsi:type="dcterms:W3CDTF">2006-08-16T00:00:00Z</dcterms:created>
  <dcterms:modified xsi:type="dcterms:W3CDTF">2010-05-17T19:32:01Z</dcterms:modified>
</cp:coreProperties>
</file>